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66"/>
    <p:restoredTop sz="94761"/>
  </p:normalViewPr>
  <p:slideViewPr>
    <p:cSldViewPr snapToGrid="0">
      <p:cViewPr varScale="1">
        <p:scale>
          <a:sx n="68" d="100"/>
          <a:sy n="68" d="100"/>
        </p:scale>
        <p:origin x="225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Graphique, conception&#10;&#10;Description générée automatiquement">
            <a:extLst>
              <a:ext uri="{FF2B5EF4-FFF2-40B4-BE49-F238E27FC236}">
                <a16:creationId xmlns:a16="http://schemas.microsoft.com/office/drawing/2014/main" id="{6078F567-BE7F-E5D7-4B94-2F740A614C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756436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6" y="6584968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CONGRE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424" y="3702742"/>
            <a:ext cx="3302832" cy="140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7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Faire revenir les tomates, ajouter la moutarde, l’ail, les échalotes et la polenta, mélanger. Ajouter les morceaux de congre et enfourner 25 min.</a:t>
            </a:r>
            <a:endParaRPr kumimoji="0" lang="fr-FR" altLang="fr-FR" sz="1700" b="0" i="0" u="none" strike="noStrike" cap="none" normalizeH="0" baseline="0" dirty="0">
              <a:ln>
                <a:noFill/>
              </a:ln>
              <a:solidFill>
                <a:srgbClr val="004286"/>
              </a:solidFill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191099" y="2830968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GOLFE DE GASCOGNE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058AAB5E-8FC0-A292-E372-900E6B737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3227" y="5144877"/>
            <a:ext cx="985161" cy="985161"/>
          </a:xfrm>
          <a:prstGeom prst="rect">
            <a:avLst/>
          </a:prstGeom>
        </p:spPr>
      </p:pic>
      <p:pic>
        <p:nvPicPr>
          <p:cNvPr id="9" name="Image 8" descr="Une image contenant nourriture, Cuisine, recette, repas&#10;&#10;Description générée automatiquement">
            <a:extLst>
              <a:ext uri="{FF2B5EF4-FFF2-40B4-BE49-F238E27FC236}">
                <a16:creationId xmlns:a16="http://schemas.microsoft.com/office/drawing/2014/main" id="{BD0C92EA-3C96-D2BB-C1C5-C0131160D5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916" b="12441"/>
          <a:stretch/>
        </p:blipFill>
        <p:spPr>
          <a:xfrm>
            <a:off x="912148" y="3765565"/>
            <a:ext cx="2405276" cy="236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2899</TotalTime>
  <Words>39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15</cp:revision>
  <cp:lastPrinted>2023-08-29T15:06:11Z</cp:lastPrinted>
  <dcterms:created xsi:type="dcterms:W3CDTF">2023-04-11T13:41:46Z</dcterms:created>
  <dcterms:modified xsi:type="dcterms:W3CDTF">2023-09-12T10:27:00Z</dcterms:modified>
</cp:coreProperties>
</file>