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handoutMasterIdLst>
    <p:handoutMasterId r:id="rId3"/>
  </p:handout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86"/>
    <a:srgbClr val="C0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96"/>
    <p:restoredTop sz="94761"/>
  </p:normalViewPr>
  <p:slideViewPr>
    <p:cSldViewPr snapToGrid="0">
      <p:cViewPr varScale="1">
        <p:scale>
          <a:sx n="68" d="100"/>
          <a:sy n="68" d="100"/>
        </p:scale>
        <p:origin x="270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41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2CFA839-E2C7-43C1-20DB-FDF39C8630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0380F7A-6430-1BDA-BC1F-F6303B3C3A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01BBE-FB42-304D-92C3-C76E0E1FD453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4E1CD5-8EC9-1F8E-41AF-CDAC701995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FE3224-4222-B5ED-06F2-9163BEAF45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88FB5-5B54-6642-9CBD-690691D19B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38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FEC17AD-3609-B743-B87A-9DEC7155C4DA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D5D48C9-0D35-AA4E-A0F9-1633E663CA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663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onception&#10;&#10;Description générée automatiquement">
            <a:extLst>
              <a:ext uri="{FF2B5EF4-FFF2-40B4-BE49-F238E27FC236}">
                <a16:creationId xmlns:a16="http://schemas.microsoft.com/office/drawing/2014/main" id="{EC6D6E30-7D3F-BA8E-1B8D-89ADA4E504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7" y="5555"/>
            <a:ext cx="7558088" cy="1068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1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436A1F5-6A8A-2C3E-93D3-39A210921D62}"/>
              </a:ext>
            </a:extLst>
          </p:cNvPr>
          <p:cNvSpPr txBox="1"/>
          <p:nvPr/>
        </p:nvSpPr>
        <p:spPr>
          <a:xfrm rot="21232983">
            <a:off x="2517136" y="6584968"/>
            <a:ext cx="28773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b="1" dirty="0">
                <a:solidFill>
                  <a:schemeClr val="bg1"/>
                </a:solidFill>
                <a:cs typeface="Didot" panose="02000503000000020003" pitchFamily="2" charset="-79"/>
              </a:rPr>
              <a:t>10</a:t>
            </a:r>
            <a:r>
              <a:rPr lang="fr-FR" sz="4000" b="1" dirty="0">
                <a:solidFill>
                  <a:schemeClr val="bg1"/>
                </a:solidFill>
                <a:cs typeface="Didot" panose="02000503000000020003" pitchFamily="2" charset="-79"/>
              </a:rPr>
              <a:t>,</a:t>
            </a:r>
            <a:r>
              <a:rPr lang="fr-FR" sz="4800" b="1" dirty="0">
                <a:solidFill>
                  <a:schemeClr val="bg1"/>
                </a:solidFill>
                <a:cs typeface="Didot" panose="02000503000000020003" pitchFamily="2" charset="-79"/>
              </a:rPr>
              <a:t>90 €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4007FBB-B421-AB63-0B91-812696C18AEA}"/>
              </a:ext>
            </a:extLst>
          </p:cNvPr>
          <p:cNvSpPr txBox="1"/>
          <p:nvPr/>
        </p:nvSpPr>
        <p:spPr>
          <a:xfrm>
            <a:off x="573845" y="1910942"/>
            <a:ext cx="6283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rgbClr val="C00D0D"/>
                </a:solidFill>
              </a:rPr>
              <a:t>COQUILLE SAINT-JACQUES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7419EE38-E07D-2441-12CB-FEB98EAAF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506" y="3747517"/>
            <a:ext cx="350221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rgbClr val="004286"/>
                </a:solidFill>
                <a:effectLst/>
              </a:rPr>
              <a:t>Poêler les noix de Saint-Jacques 2 à 3 minutes sur chaque face avec un peu de beurre, les échalotes émincées, thym, laurier et ail.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87D520-C18B-3062-8A90-6312582968D2}"/>
              </a:ext>
            </a:extLst>
          </p:cNvPr>
          <p:cNvSpPr txBox="1"/>
          <p:nvPr/>
        </p:nvSpPr>
        <p:spPr>
          <a:xfrm rot="21387822">
            <a:off x="1257030" y="2565329"/>
            <a:ext cx="491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BAIE DE SOMME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1BA0193-9229-C133-8760-FA5A7AAC3421}"/>
              </a:ext>
            </a:extLst>
          </p:cNvPr>
          <p:cNvSpPr txBox="1"/>
          <p:nvPr/>
        </p:nvSpPr>
        <p:spPr>
          <a:xfrm>
            <a:off x="2917583" y="7919319"/>
            <a:ext cx="2076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LE KILO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DED213-8F3B-4A7C-50A1-0A97C64C73D0}"/>
              </a:ext>
            </a:extLst>
          </p:cNvPr>
          <p:cNvSpPr txBox="1"/>
          <p:nvPr/>
        </p:nvSpPr>
        <p:spPr>
          <a:xfrm>
            <a:off x="3069400" y="7993728"/>
            <a:ext cx="1616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LE KILO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CF304EF8-4938-512F-F5AD-CD30323006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7100" y="5122401"/>
            <a:ext cx="1004590" cy="1004590"/>
          </a:xfrm>
          <a:prstGeom prst="rect">
            <a:avLst/>
          </a:prstGeom>
        </p:spPr>
      </p:pic>
      <p:pic>
        <p:nvPicPr>
          <p:cNvPr id="9" name="Image 8" descr="Une image contenant nourriture, assiette, table, vaisselle&#10;&#10;Description générée automatiquement">
            <a:extLst>
              <a:ext uri="{FF2B5EF4-FFF2-40B4-BE49-F238E27FC236}">
                <a16:creationId xmlns:a16="http://schemas.microsoft.com/office/drawing/2014/main" id="{8C46D034-16DE-37AD-17FE-B70BDC5ABD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287" t="32563" r="13556" b="15624"/>
          <a:stretch/>
        </p:blipFill>
        <p:spPr>
          <a:xfrm>
            <a:off x="595458" y="3681005"/>
            <a:ext cx="2681047" cy="236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39898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2967</TotalTime>
  <Words>39</Words>
  <Application>Microsoft Macintosh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Conception personnalisée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 Jegu</dc:creator>
  <cp:lastModifiedBy>Emma Jegu</cp:lastModifiedBy>
  <cp:revision>29</cp:revision>
  <cp:lastPrinted>2023-08-29T15:06:11Z</cp:lastPrinted>
  <dcterms:created xsi:type="dcterms:W3CDTF">2023-04-11T13:41:46Z</dcterms:created>
  <dcterms:modified xsi:type="dcterms:W3CDTF">2023-09-29T07:58:29Z</dcterms:modified>
</cp:coreProperties>
</file>