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43"/>
    <p:restoredTop sz="94761"/>
  </p:normalViewPr>
  <p:slideViewPr>
    <p:cSldViewPr snapToGrid="0">
      <p:cViewPr varScale="1">
        <p:scale>
          <a:sx n="68" d="100"/>
          <a:sy n="68" d="100"/>
        </p:scale>
        <p:origin x="174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isson, art&#10;&#10;Description générée automatiquement">
            <a:extLst>
              <a:ext uri="{FF2B5EF4-FFF2-40B4-BE49-F238E27FC236}">
                <a16:creationId xmlns:a16="http://schemas.microsoft.com/office/drawing/2014/main" id="{37D42083-3280-2136-0E07-7A3A8E1EE7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7" y="5555"/>
            <a:ext cx="7558088" cy="1068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EGLEFIN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7424" y="3664270"/>
            <a:ext cx="3302832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Faire frire les morceaux d’églefin panés puis les ajouter à la salade « César » composée de parmesan, tomates cerise et croutons grillés.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321242" y="2866907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MER CELTIQUE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02D9748F-ABDE-79DF-2E73-939E4829DF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4574" y="5128313"/>
            <a:ext cx="982466" cy="982466"/>
          </a:xfrm>
          <a:prstGeom prst="rect">
            <a:avLst/>
          </a:prstGeom>
        </p:spPr>
      </p:pic>
      <p:pic>
        <p:nvPicPr>
          <p:cNvPr id="8" name="Image 7" descr="Une image contenant nourriture, repas, vaisselle, Cuisine&#10;&#10;Description générée automatiquement">
            <a:extLst>
              <a:ext uri="{FF2B5EF4-FFF2-40B4-BE49-F238E27FC236}">
                <a16:creationId xmlns:a16="http://schemas.microsoft.com/office/drawing/2014/main" id="{8804EDA1-3831-D013-EDD0-F8BE1BCA77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057" r="15260"/>
          <a:stretch/>
        </p:blipFill>
        <p:spPr>
          <a:xfrm>
            <a:off x="750339" y="3695509"/>
            <a:ext cx="2567085" cy="252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2920</TotalTime>
  <Words>34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17</cp:revision>
  <cp:lastPrinted>2023-08-29T15:06:11Z</cp:lastPrinted>
  <dcterms:created xsi:type="dcterms:W3CDTF">2023-04-11T13:41:46Z</dcterms:created>
  <dcterms:modified xsi:type="dcterms:W3CDTF">2023-09-12T10:26:17Z</dcterms:modified>
</cp:coreProperties>
</file>