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handoutMasterIdLst>
    <p:handoutMasterId r:id="rId3"/>
  </p:handoutMasterIdLst>
  <p:sldIdLst>
    <p:sldId id="256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86"/>
    <a:srgbClr val="C00D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18"/>
    <p:restoredTop sz="94761"/>
  </p:normalViewPr>
  <p:slideViewPr>
    <p:cSldViewPr snapToGrid="0">
      <p:cViewPr varScale="1">
        <p:scale>
          <a:sx n="68" d="100"/>
          <a:sy n="68" d="100"/>
        </p:scale>
        <p:origin x="140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2416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F2CFA839-E2C7-43C1-20DB-FDF39C8630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0380F7A-6430-1BDA-BC1F-F6303B3C3A1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001BBE-FB42-304D-92C3-C76E0E1FD453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A4E1CD5-8EC9-1F8E-41AF-CDAC701995A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1FE3224-4222-B5ED-06F2-9163BEAF459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88FB5-5B54-6642-9CBD-690691D19B0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38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0FEC17AD-3609-B743-B87A-9DEC7155C4DA}" type="datetimeFigureOut">
              <a:rPr lang="fr-FR" smtClean="0"/>
              <a:t>12/09/2023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/>
          <a:lstStyle/>
          <a:p>
            <a:fld id="{1D5D48C9-0D35-AA4E-A0F9-1633E663CA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6639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, poisson&#10;&#10;Description générée automatiquement">
            <a:extLst>
              <a:ext uri="{FF2B5EF4-FFF2-40B4-BE49-F238E27FC236}">
                <a16:creationId xmlns:a16="http://schemas.microsoft.com/office/drawing/2014/main" id="{2BBF48EA-DF87-5FFE-6212-104F96FEF6E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0"/>
            <a:ext cx="7559675" cy="1068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513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5436A1F5-6A8A-2C3E-93D3-39A210921D62}"/>
              </a:ext>
            </a:extLst>
          </p:cNvPr>
          <p:cNvSpPr txBox="1"/>
          <p:nvPr/>
        </p:nvSpPr>
        <p:spPr>
          <a:xfrm rot="21232983">
            <a:off x="2517136" y="6584968"/>
            <a:ext cx="28773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b="1" dirty="0">
                <a:solidFill>
                  <a:schemeClr val="bg1"/>
                </a:solidFill>
                <a:cs typeface="Didot" panose="02000503000000020003" pitchFamily="2" charset="-79"/>
              </a:rPr>
              <a:t>10</a:t>
            </a:r>
            <a:r>
              <a:rPr lang="fr-FR" sz="4000" b="1" dirty="0">
                <a:solidFill>
                  <a:schemeClr val="bg1"/>
                </a:solidFill>
                <a:cs typeface="Didot" panose="02000503000000020003" pitchFamily="2" charset="-79"/>
              </a:rPr>
              <a:t>,</a:t>
            </a:r>
            <a:r>
              <a:rPr lang="fr-FR" sz="4800" b="1" dirty="0">
                <a:solidFill>
                  <a:schemeClr val="bg1"/>
                </a:solidFill>
                <a:cs typeface="Didot" panose="02000503000000020003" pitchFamily="2" charset="-79"/>
              </a:rPr>
              <a:t>90 €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4007FBB-B421-AB63-0B91-812696C18AEA}"/>
              </a:ext>
            </a:extLst>
          </p:cNvPr>
          <p:cNvSpPr txBox="1"/>
          <p:nvPr/>
        </p:nvSpPr>
        <p:spPr>
          <a:xfrm>
            <a:off x="573846" y="1823990"/>
            <a:ext cx="6283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7200" b="1" dirty="0">
                <a:solidFill>
                  <a:srgbClr val="C00D0D"/>
                </a:solidFill>
              </a:rPr>
              <a:t>LIEU NOIR</a:t>
            </a:r>
          </a:p>
        </p:txBody>
      </p:sp>
      <p:sp>
        <p:nvSpPr>
          <p:cNvPr id="12" name="Rectangle 4">
            <a:extLst>
              <a:ext uri="{FF2B5EF4-FFF2-40B4-BE49-F238E27FC236}">
                <a16:creationId xmlns:a16="http://schemas.microsoft.com/office/drawing/2014/main" id="{7419EE38-E07D-2441-12CB-FEB98EAAF0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5370" y="3785577"/>
            <a:ext cx="329198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600" b="1" i="0" u="none" strike="noStrike" cap="none" normalizeH="0" baseline="0" dirty="0">
                <a:ln>
                  <a:noFill/>
                </a:ln>
                <a:solidFill>
                  <a:srgbClr val="004286"/>
                </a:solidFill>
                <a:effectLst/>
              </a:rPr>
              <a:t>Saler 2 pavés de lieu noir avec de la fleur de sel, les déposer dans un plat beurré sur quelques tomates cerises et échalotes émincées. Faire cuire au micro-ondes 3 min à puissance max.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87D520-C18B-3062-8A90-6312582968D2}"/>
              </a:ext>
            </a:extLst>
          </p:cNvPr>
          <p:cNvSpPr txBox="1"/>
          <p:nvPr/>
        </p:nvSpPr>
        <p:spPr>
          <a:xfrm rot="21387822">
            <a:off x="1257032" y="2866116"/>
            <a:ext cx="491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MER DU NORD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1BA0193-9229-C133-8760-FA5A7AAC3421}"/>
              </a:ext>
            </a:extLst>
          </p:cNvPr>
          <p:cNvSpPr txBox="1"/>
          <p:nvPr/>
        </p:nvSpPr>
        <p:spPr>
          <a:xfrm>
            <a:off x="2917583" y="7919319"/>
            <a:ext cx="20764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chemeClr val="bg1"/>
                </a:solidFill>
              </a:rPr>
              <a:t>LE KILO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DED213-8F3B-4A7C-50A1-0A97C64C73D0}"/>
              </a:ext>
            </a:extLst>
          </p:cNvPr>
          <p:cNvSpPr txBox="1"/>
          <p:nvPr/>
        </p:nvSpPr>
        <p:spPr>
          <a:xfrm>
            <a:off x="3069400" y="7993728"/>
            <a:ext cx="16161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>
                <a:solidFill>
                  <a:schemeClr val="bg1"/>
                </a:solidFill>
                <a:highlight>
                  <a:srgbClr val="004286"/>
                </a:highlight>
              </a:rPr>
              <a:t>LE KILO</a:t>
            </a:r>
          </a:p>
        </p:txBody>
      </p:sp>
      <p:pic>
        <p:nvPicPr>
          <p:cNvPr id="4" name="Graphique 3">
            <a:extLst>
              <a:ext uri="{FF2B5EF4-FFF2-40B4-BE49-F238E27FC236}">
                <a16:creationId xmlns:a16="http://schemas.microsoft.com/office/drawing/2014/main" id="{3069EF40-7E21-5E6D-6C24-F972AC3A57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5135" y="5109016"/>
            <a:ext cx="1001344" cy="1001344"/>
          </a:xfrm>
          <a:prstGeom prst="rect">
            <a:avLst/>
          </a:prstGeom>
        </p:spPr>
      </p:pic>
      <p:pic>
        <p:nvPicPr>
          <p:cNvPr id="8" name="Image 7" descr="Une image contenant nourriture, assiette, plat, Cuisine&#10;&#10;Description générée automatiquement">
            <a:extLst>
              <a:ext uri="{FF2B5EF4-FFF2-40B4-BE49-F238E27FC236}">
                <a16:creationId xmlns:a16="http://schemas.microsoft.com/office/drawing/2014/main" id="{C9FC8D1A-15A7-75FA-5F81-42CE0263C3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468" r="5974"/>
          <a:stretch/>
        </p:blipFill>
        <p:spPr>
          <a:xfrm>
            <a:off x="1234258" y="3890253"/>
            <a:ext cx="2160173" cy="222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039898"/>
      </p:ext>
    </p:extLst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2930</TotalTime>
  <Words>48</Words>
  <Application>Microsoft Macintosh PowerPoint</Application>
  <PresentationFormat>Personnalisé</PresentationFormat>
  <Paragraphs>6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Conception personnalisée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Emma Jegu</dc:creator>
  <cp:lastModifiedBy>Emma Jegu</cp:lastModifiedBy>
  <cp:revision>20</cp:revision>
  <cp:lastPrinted>2023-08-29T15:06:11Z</cp:lastPrinted>
  <dcterms:created xsi:type="dcterms:W3CDTF">2023-04-11T13:41:46Z</dcterms:created>
  <dcterms:modified xsi:type="dcterms:W3CDTF">2023-09-12T10:33:25Z</dcterms:modified>
</cp:coreProperties>
</file>