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286"/>
    <a:srgbClr val="C00D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24"/>
    <p:restoredTop sz="94761"/>
  </p:normalViewPr>
  <p:slideViewPr>
    <p:cSldViewPr snapToGrid="0">
      <p:cViewPr varScale="1">
        <p:scale>
          <a:sx n="64" d="100"/>
          <a:sy n="64" d="100"/>
        </p:scale>
        <p:origin x="30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73EAE2D-7161-826A-4861-75672A660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F3B46-47F6-3148-8827-1A6882376229}" type="datetimeFigureOut">
              <a:rPr lang="fr-FR" smtClean="0"/>
              <a:t>18/07/2023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B790F3-18AC-034B-2CC6-AC43CCE0B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5D06F1A-AC27-1C13-91B7-1216F20D5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FDA3F-BBFB-4C47-8A9D-9BE74FE9DD27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447683-A34B-1FF0-889D-53AF67C03CC8}"/>
              </a:ext>
            </a:extLst>
          </p:cNvPr>
          <p:cNvSpPr txBox="1"/>
          <p:nvPr userDrawn="1"/>
        </p:nvSpPr>
        <p:spPr>
          <a:xfrm>
            <a:off x="1363851" y="2572719"/>
            <a:ext cx="5408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MERLAN</a:t>
            </a:r>
          </a:p>
        </p:txBody>
      </p:sp>
    </p:spTree>
    <p:extLst>
      <p:ext uri="{BB962C8B-B14F-4D97-AF65-F5344CB8AC3E}">
        <p14:creationId xmlns:p14="http://schemas.microsoft.com/office/powerpoint/2010/main" val="3312633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E8ED35-9DD2-F6B2-7697-DBF383954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113" y="569913"/>
            <a:ext cx="6521450" cy="2065337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AED1BFF-5CA1-7417-FA92-FF35D615A7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9113" y="2846388"/>
            <a:ext cx="6521450" cy="67833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9C889A6-4304-4794-C962-31FAB2A36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F3B46-47F6-3148-8827-1A6882376229}" type="datetimeFigureOut">
              <a:rPr lang="fr-FR" smtClean="0"/>
              <a:t>18/07/2023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45E83D4-0235-A5DF-1013-6B888AB8F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4AC3AED-F002-AA0A-3546-61FE511F6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FDA3F-BBFB-4C47-8A9D-9BE74FE9DD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7583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91402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0FEC17AD-3609-B743-B87A-9DEC7155C4DA}" type="datetimeFigureOut">
              <a:rPr lang="fr-FR" smtClean="0"/>
              <a:t>18/07/2023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1D5D48C9-0D35-AA4E-A0F9-1633E663CA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6639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BE92AE-29B5-7DA8-8EC1-5A5776EAA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113" y="569913"/>
            <a:ext cx="6521450" cy="2065337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FFE205-3A13-E490-4AC3-9626AE35FB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113" y="2846388"/>
            <a:ext cx="6521450" cy="67833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AFC27B-5280-3CED-0D8A-D0CBB5DE2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F3B46-47F6-3148-8827-1A6882376229}" type="datetimeFigureOut">
              <a:rPr lang="fr-FR" smtClean="0"/>
              <a:t>18/07/2023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A273A04-B51D-CD6E-D751-5FD8912E0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EF740D-7B6D-6FA7-CF9E-E90D835C1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FDA3F-BBFB-4C47-8A9D-9BE74FE9DD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134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986121-876E-71F5-167B-4FEB94B9C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665413"/>
            <a:ext cx="6519862" cy="4448175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2154E4C-6789-26CA-657A-2DC768536E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7154863"/>
            <a:ext cx="6519862" cy="23383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E53A434-6732-D424-6938-691BD03AA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F3B46-47F6-3148-8827-1A6882376229}" type="datetimeFigureOut">
              <a:rPr lang="fr-FR" smtClean="0"/>
              <a:t>18/07/2023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B698DE0-45FB-F3D4-6978-71C96AFEF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946DA71-9910-25A7-F064-86067484B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FDA3F-BBFB-4C47-8A9D-9BE74FE9DD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2537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A9DAD4-BC9E-2D33-0C9D-82CA6753E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113" y="569913"/>
            <a:ext cx="6521450" cy="2065337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D6F0BF6-680A-DEEE-8205-276C663199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113" y="2846388"/>
            <a:ext cx="3184525" cy="67833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36B4FE5-36C6-1971-415E-0AE92265DC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56038" y="2846388"/>
            <a:ext cx="3184525" cy="67833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CCDDD46-74EE-131C-D90E-96A0F3280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F3B46-47F6-3148-8827-1A6882376229}" type="datetimeFigureOut">
              <a:rPr lang="fr-FR" smtClean="0"/>
              <a:t>18/07/2023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C8AC481-0683-F306-6260-BE8E23CD8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90B1A61-048E-37A5-989D-36C994202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FDA3F-BBFB-4C47-8A9D-9BE74FE9DD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2707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EA4602-3E15-F80F-7E6F-4CC59A069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569913"/>
            <a:ext cx="6519863" cy="2065337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BCB5951-9DCB-18EF-5F94-83CFBDA34D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700" y="2620963"/>
            <a:ext cx="3198813" cy="12842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7D7CE37-F334-35B9-2C41-035051DB6C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0700" y="3905250"/>
            <a:ext cx="3198813" cy="5745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44B3892-1171-82BB-BC35-C14E74A8ED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827463" y="2620963"/>
            <a:ext cx="3213100" cy="12842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53BC0BB-83E9-15EA-0733-9193957F35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827463" y="3905250"/>
            <a:ext cx="3213100" cy="5745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3D60D64-E739-6859-77E9-D09B200E6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F3B46-47F6-3148-8827-1A6882376229}" type="datetimeFigureOut">
              <a:rPr lang="fr-FR" smtClean="0"/>
              <a:t>18/07/2023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D1412E5-AE3A-D8AD-A318-2FCC0CB20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55FFA8-13CC-5321-BE19-BE14F2CF7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FDA3F-BBFB-4C47-8A9D-9BE74FE9DD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2392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98B629-6727-6E80-03CE-680999D06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113" y="569913"/>
            <a:ext cx="6521450" cy="2065337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F08AF77-E5D1-2A0C-5422-249B6B772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F3B46-47F6-3148-8827-1A6882376229}" type="datetimeFigureOut">
              <a:rPr lang="fr-FR" smtClean="0"/>
              <a:t>18/07/2023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05EA17A-FFE0-24C2-C984-AA9C555B2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039A81E-BB20-18BC-ACA6-E8D312E2E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FDA3F-BBFB-4C47-8A9D-9BE74FE9DD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3150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72E1D68-6FA4-DD3C-7037-1E6B798B9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F3B46-47F6-3148-8827-1A6882376229}" type="datetimeFigureOut">
              <a:rPr lang="fr-FR" smtClean="0"/>
              <a:t>18/07/2023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8EE5958-EB54-351C-7549-E9DAD30A3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39841B4-7E93-1CDA-E871-1433E5AD7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FDA3F-BBFB-4C47-8A9D-9BE74FE9DD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595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25100F-E6CD-3492-69AB-513BA2029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712788"/>
            <a:ext cx="2438400" cy="24955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14861B-D9F4-6C56-0F03-F963851059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3100" y="1539875"/>
            <a:ext cx="3827463" cy="759777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9659E88-7851-A572-52AF-D0C386588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700" y="3208338"/>
            <a:ext cx="2438400" cy="59420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C91741-377B-F81D-ACE1-326BC8BAA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F3B46-47F6-3148-8827-1A6882376229}" type="datetimeFigureOut">
              <a:rPr lang="fr-FR" smtClean="0"/>
              <a:t>18/07/2023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53822B2-8BF5-3C42-ECBB-7C9ED7352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DAB7F2C-5E64-7D79-03EA-689BD295C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FDA3F-BBFB-4C47-8A9D-9BE74FE9DD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5779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0A7474-B1FE-AB85-412F-463535623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712788"/>
            <a:ext cx="2438400" cy="24955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3439551-D0AC-85EE-B596-BDE98DE5EF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13100" y="1539875"/>
            <a:ext cx="3827463" cy="75977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28441CB-32E8-37F7-BA9A-DFAACC3244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700" y="3208338"/>
            <a:ext cx="2438400" cy="59420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9CEAFB3-F028-1E89-5024-59293C1A8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F3B46-47F6-3148-8827-1A6882376229}" type="datetimeFigureOut">
              <a:rPr lang="fr-FR" smtClean="0"/>
              <a:t>18/07/2023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EC9745C-5248-BB2F-ECC4-99628554A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14AB54-4E94-3B91-3170-FBFC366D7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FDA3F-BBFB-4C47-8A9D-9BE74FE9DD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3864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031F326-F9B1-0ADB-5B84-DAE42FC1E3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9113" y="9909175"/>
            <a:ext cx="1701800" cy="5699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F3B46-47F6-3148-8827-1A6882376229}" type="datetimeFigureOut">
              <a:rPr lang="fr-FR" smtClean="0"/>
              <a:t>18/07/2023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F2F13F-5671-37DE-E23D-FDB9A8E013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03488" y="9909175"/>
            <a:ext cx="2552700" cy="5699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46077A2-FC3C-3A7B-63E1-9D826669A1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338763" y="9909175"/>
            <a:ext cx="1701800" cy="5699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FDA3F-BBFB-4C47-8A9D-9BE74FE9DD27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 descr="Une image contenant texte, capture d’écran, conception&#10;&#10;Description générée automatiquement">
            <a:extLst>
              <a:ext uri="{FF2B5EF4-FFF2-40B4-BE49-F238E27FC236}">
                <a16:creationId xmlns:a16="http://schemas.microsoft.com/office/drawing/2014/main" id="{FF7451EA-7EB3-84AB-F560-16B29E84D9D9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8330" y="0"/>
            <a:ext cx="7543014" cy="10691813"/>
          </a:xfrm>
          <a:prstGeom prst="rect">
            <a:avLst/>
          </a:prstGeom>
        </p:spPr>
      </p:pic>
      <p:pic>
        <p:nvPicPr>
          <p:cNvPr id="3" name="Image 2" descr="Une image contenant texte, conception&#10;&#10;Description générée automatiquement">
            <a:extLst>
              <a:ext uri="{FF2B5EF4-FFF2-40B4-BE49-F238E27FC236}">
                <a16:creationId xmlns:a16="http://schemas.microsoft.com/office/drawing/2014/main" id="{B25A1FE3-3FBD-0D3B-6F14-99F0F7481085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6661" y="0"/>
            <a:ext cx="7564362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513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5436A1F5-6A8A-2C3E-93D3-39A210921D62}"/>
              </a:ext>
            </a:extLst>
          </p:cNvPr>
          <p:cNvSpPr txBox="1"/>
          <p:nvPr/>
        </p:nvSpPr>
        <p:spPr>
          <a:xfrm rot="21232983">
            <a:off x="2615313" y="6677837"/>
            <a:ext cx="28773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800" b="1" dirty="0">
                <a:solidFill>
                  <a:schemeClr val="bg1"/>
                </a:solidFill>
                <a:cs typeface="Didot" panose="02000503000000020003" pitchFamily="2" charset="-79"/>
              </a:rPr>
              <a:t>10</a:t>
            </a:r>
            <a:r>
              <a:rPr lang="fr-FR" sz="4000" b="1" dirty="0">
                <a:solidFill>
                  <a:schemeClr val="bg1"/>
                </a:solidFill>
                <a:cs typeface="Didot" panose="02000503000000020003" pitchFamily="2" charset="-79"/>
              </a:rPr>
              <a:t>,</a:t>
            </a:r>
            <a:r>
              <a:rPr lang="fr-FR" sz="4800" b="1" dirty="0">
                <a:solidFill>
                  <a:schemeClr val="bg1"/>
                </a:solidFill>
                <a:cs typeface="Didot" panose="02000503000000020003" pitchFamily="2" charset="-79"/>
              </a:rPr>
              <a:t>90 €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4007FBB-B421-AB63-0B91-812696C18AEA}"/>
              </a:ext>
            </a:extLst>
          </p:cNvPr>
          <p:cNvSpPr txBox="1"/>
          <p:nvPr/>
        </p:nvSpPr>
        <p:spPr>
          <a:xfrm>
            <a:off x="573846" y="1823990"/>
            <a:ext cx="6283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200" b="1" dirty="0">
                <a:solidFill>
                  <a:srgbClr val="C00D0D"/>
                </a:solidFill>
              </a:rPr>
              <a:t>MERLAN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0234F15-22D1-81FC-BFCF-C2AAF2857800}"/>
              </a:ext>
            </a:extLst>
          </p:cNvPr>
          <p:cNvSpPr txBox="1"/>
          <p:nvPr/>
        </p:nvSpPr>
        <p:spPr>
          <a:xfrm>
            <a:off x="1629416" y="8867823"/>
            <a:ext cx="4496135" cy="547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960" b="1">
                <a:solidFill>
                  <a:srgbClr val="C00D0D"/>
                </a:solidFill>
                <a:cs typeface="Arial" panose="020B0604020202020204" pitchFamily="34" charset="0"/>
              </a:rPr>
              <a:t>Essayez aussi :  </a:t>
            </a:r>
            <a:endParaRPr lang="fr-FR" sz="2960" b="1" dirty="0">
              <a:solidFill>
                <a:srgbClr val="C00D0D"/>
              </a:solidFill>
              <a:cs typeface="Arial" panose="020B0604020202020204" pitchFamily="34" charset="0"/>
            </a:endParaRPr>
          </a:p>
        </p:txBody>
      </p:sp>
      <p:pic>
        <p:nvPicPr>
          <p:cNvPr id="6" name="Image 5" descr="Une image contenant nourriture, plat&#10;&#10;Description générée automatiquement">
            <a:extLst>
              <a:ext uri="{FF2B5EF4-FFF2-40B4-BE49-F238E27FC236}">
                <a16:creationId xmlns:a16="http://schemas.microsoft.com/office/drawing/2014/main" id="{D2C3E88B-0D66-5898-E548-162E2EE2E7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656" r="48094" b="38348"/>
          <a:stretch/>
        </p:blipFill>
        <p:spPr>
          <a:xfrm>
            <a:off x="591014" y="3638350"/>
            <a:ext cx="2877343" cy="2585274"/>
          </a:xfrm>
          <a:prstGeom prst="rect">
            <a:avLst/>
          </a:prstGeom>
        </p:spPr>
      </p:pic>
      <p:sp>
        <p:nvSpPr>
          <p:cNvPr id="12" name="Rectangle 4">
            <a:extLst>
              <a:ext uri="{FF2B5EF4-FFF2-40B4-BE49-F238E27FC236}">
                <a16:creationId xmlns:a16="http://schemas.microsoft.com/office/drawing/2014/main" id="{7419EE38-E07D-2441-12CB-FEB98EAAF0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8294" y="3870398"/>
            <a:ext cx="3691814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rgbClr val="004286"/>
                </a:solidFill>
                <a:effectLst/>
              </a:rPr>
              <a:t>Fariner les filets de merlan,</a:t>
            </a:r>
            <a:b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rgbClr val="004286"/>
                </a:solidFill>
                <a:effectLst/>
              </a:rPr>
            </a:br>
            <a:r>
              <a:rPr kumimoji="0" lang="fr-FR" altLang="fr-FR" sz="2000" b="1" i="0" u="none" strike="noStrike" cap="none" normalizeH="0" baseline="0" dirty="0">
                <a:ln>
                  <a:noFill/>
                </a:ln>
                <a:solidFill>
                  <a:srgbClr val="004286"/>
                </a:solidFill>
                <a:effectLst/>
              </a:rPr>
              <a:t>les cuire 3 min dans une poêle bien chaude, arroser d’un peu de citron et de persil. 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rgbClr val="004286"/>
              </a:solidFill>
              <a:effectLst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287D520-C18B-3062-8A90-6312582968D2}"/>
              </a:ext>
            </a:extLst>
          </p:cNvPr>
          <p:cNvSpPr txBox="1"/>
          <p:nvPr/>
        </p:nvSpPr>
        <p:spPr>
          <a:xfrm rot="21387822">
            <a:off x="1191099" y="2830968"/>
            <a:ext cx="49171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  <a:highlight>
                  <a:srgbClr val="004286"/>
                </a:highlight>
              </a:rPr>
              <a:t>GOLFE DE GASCOGNE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6881185-D7B7-D3F8-4FEC-473969B39A6C}"/>
              </a:ext>
            </a:extLst>
          </p:cNvPr>
          <p:cNvSpPr txBox="1"/>
          <p:nvPr/>
        </p:nvSpPr>
        <p:spPr>
          <a:xfrm>
            <a:off x="3069400" y="7993728"/>
            <a:ext cx="1616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  <a:highlight>
                  <a:srgbClr val="004286"/>
                </a:highlight>
              </a:rPr>
              <a:t>LE KILO</a:t>
            </a:r>
          </a:p>
        </p:txBody>
      </p:sp>
      <p:pic>
        <p:nvPicPr>
          <p:cNvPr id="14" name="Graphique 13">
            <a:extLst>
              <a:ext uri="{FF2B5EF4-FFF2-40B4-BE49-F238E27FC236}">
                <a16:creationId xmlns:a16="http://schemas.microsoft.com/office/drawing/2014/main" id="{3DCF705F-74F6-7F61-1F19-D712308FE6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61013" y="5225248"/>
            <a:ext cx="1008393" cy="1008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039898"/>
      </p:ext>
    </p:extLst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325</TotalTime>
  <Words>37</Words>
  <Application>Microsoft Office PowerPoint</Application>
  <PresentationFormat>Personnalisé</PresentationFormat>
  <Paragraphs>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Conception personnalisée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Emma Jegu</dc:creator>
  <cp:lastModifiedBy>Flavie AYMAR</cp:lastModifiedBy>
  <cp:revision>9</cp:revision>
  <dcterms:created xsi:type="dcterms:W3CDTF">2023-04-11T13:41:46Z</dcterms:created>
  <dcterms:modified xsi:type="dcterms:W3CDTF">2023-07-18T12:53:17Z</dcterms:modified>
</cp:coreProperties>
</file>