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79"/>
    <p:restoredTop sz="94761"/>
  </p:normalViewPr>
  <p:slideViewPr>
    <p:cSldViewPr snapToGrid="0">
      <p:cViewPr varScale="1">
        <p:scale>
          <a:sx n="68" d="100"/>
          <a:sy n="68" d="100"/>
        </p:scale>
        <p:origin x="128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isson&#10;&#10;Description générée automatiquement">
            <a:extLst>
              <a:ext uri="{FF2B5EF4-FFF2-40B4-BE49-F238E27FC236}">
                <a16:creationId xmlns:a16="http://schemas.microsoft.com/office/drawing/2014/main" id="{99AA6D1A-DBD3-2A7C-A5F2-420FBE3AEE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MERLU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505" y="3724434"/>
            <a:ext cx="344123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Couper le merlu en tronçons de 5 cm, les faire cuire à la plancha avec quelques légumes 10 min environ.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2" y="2866116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GOLFE DE GASCOGNE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68649B70-F962-7F66-AB85-AF0D812D8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5325" y="5108827"/>
            <a:ext cx="1001426" cy="1001426"/>
          </a:xfrm>
          <a:prstGeom prst="rect">
            <a:avLst/>
          </a:prstGeom>
        </p:spPr>
      </p:pic>
      <p:pic>
        <p:nvPicPr>
          <p:cNvPr id="8" name="Image 7" descr="Une image contenant nourriture, carotte, repas, Restauration rapide&#10;&#10;Description générée automatiquement">
            <a:extLst>
              <a:ext uri="{FF2B5EF4-FFF2-40B4-BE49-F238E27FC236}">
                <a16:creationId xmlns:a16="http://schemas.microsoft.com/office/drawing/2014/main" id="{71EEC24A-DD51-E241-1F47-7EE610C27D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47" r="9634"/>
          <a:stretch/>
        </p:blipFill>
        <p:spPr>
          <a:xfrm rot="5400000">
            <a:off x="762554" y="3895054"/>
            <a:ext cx="2650396" cy="237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2949</TotalTime>
  <Words>32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23</cp:revision>
  <cp:lastPrinted>2023-08-29T15:06:11Z</cp:lastPrinted>
  <dcterms:created xsi:type="dcterms:W3CDTF">2023-04-11T13:41:46Z</dcterms:created>
  <dcterms:modified xsi:type="dcterms:W3CDTF">2023-09-12T15:40:10Z</dcterms:modified>
</cp:coreProperties>
</file>