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handoutMasterIdLst>
    <p:handoutMasterId r:id="rId3"/>
  </p:handout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86"/>
    <a:srgbClr val="C00D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684"/>
    <p:restoredTop sz="94761"/>
  </p:normalViewPr>
  <p:slideViewPr>
    <p:cSldViewPr snapToGrid="0">
      <p:cViewPr varScale="1">
        <p:scale>
          <a:sx n="68" d="100"/>
          <a:sy n="68" d="100"/>
        </p:scale>
        <p:origin x="167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416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F2CFA839-E2C7-43C1-20DB-FDF39C86306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0380F7A-6430-1BDA-BC1F-F6303B3C3A1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001BBE-FB42-304D-92C3-C76E0E1FD453}" type="datetimeFigureOut">
              <a:rPr lang="fr-FR" smtClean="0"/>
              <a:t>12/09/2023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A4E1CD5-8EC9-1F8E-41AF-CDAC701995A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1FE3224-4222-B5ED-06F2-9163BEAF459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88FB5-5B54-6642-9CBD-690691D19B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6382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0FEC17AD-3609-B743-B87A-9DEC7155C4DA}" type="datetimeFigureOut">
              <a:rPr lang="fr-FR" smtClean="0"/>
              <a:t>12/09/2023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1D5D48C9-0D35-AA4E-A0F9-1633E663CA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663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poisson, capture d’écran, Aileron&#10;&#10;Description générée automatiquement">
            <a:extLst>
              <a:ext uri="{FF2B5EF4-FFF2-40B4-BE49-F238E27FC236}">
                <a16:creationId xmlns:a16="http://schemas.microsoft.com/office/drawing/2014/main" id="{E7696F82-0ACA-09B5-0316-D49536005E8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86" y="5555"/>
            <a:ext cx="7560431" cy="1068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513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5436A1F5-6A8A-2C3E-93D3-39A210921D62}"/>
              </a:ext>
            </a:extLst>
          </p:cNvPr>
          <p:cNvSpPr txBox="1"/>
          <p:nvPr/>
        </p:nvSpPr>
        <p:spPr>
          <a:xfrm rot="21232983">
            <a:off x="2517136" y="6584968"/>
            <a:ext cx="28773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800" b="1" dirty="0">
                <a:solidFill>
                  <a:schemeClr val="bg1"/>
                </a:solidFill>
                <a:cs typeface="Didot" panose="02000503000000020003" pitchFamily="2" charset="-79"/>
              </a:rPr>
              <a:t>10</a:t>
            </a:r>
            <a:r>
              <a:rPr lang="fr-FR" sz="4000" b="1" dirty="0">
                <a:solidFill>
                  <a:schemeClr val="bg1"/>
                </a:solidFill>
                <a:cs typeface="Didot" panose="02000503000000020003" pitchFamily="2" charset="-79"/>
              </a:rPr>
              <a:t>,</a:t>
            </a:r>
            <a:r>
              <a:rPr lang="fr-FR" sz="4800" b="1" dirty="0">
                <a:solidFill>
                  <a:schemeClr val="bg1"/>
                </a:solidFill>
                <a:cs typeface="Didot" panose="02000503000000020003" pitchFamily="2" charset="-79"/>
              </a:rPr>
              <a:t>90 €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4007FBB-B421-AB63-0B91-812696C18AEA}"/>
              </a:ext>
            </a:extLst>
          </p:cNvPr>
          <p:cNvSpPr txBox="1"/>
          <p:nvPr/>
        </p:nvSpPr>
        <p:spPr>
          <a:xfrm>
            <a:off x="573846" y="1823990"/>
            <a:ext cx="6283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200" b="1" dirty="0">
                <a:solidFill>
                  <a:srgbClr val="C00D0D"/>
                </a:solidFill>
              </a:rPr>
              <a:t>MULET</a:t>
            </a: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7419EE38-E07D-2441-12CB-FEB98EAAF0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505" y="3609014"/>
            <a:ext cx="3441233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1" i="0" u="none" strike="noStrike" cap="none" normalizeH="0" baseline="0" dirty="0">
                <a:ln>
                  <a:noFill/>
                </a:ln>
                <a:solidFill>
                  <a:srgbClr val="004286"/>
                </a:solidFill>
                <a:effectLst/>
              </a:rPr>
              <a:t>Faire cuire les filets de mulet à la vapeur, y déposer un méla</a:t>
            </a:r>
            <a:r>
              <a:rPr lang="fr-FR" altLang="fr-FR" b="1" dirty="0">
                <a:solidFill>
                  <a:srgbClr val="004286"/>
                </a:solidFill>
              </a:rPr>
              <a:t>nge de petits morceaux de gingembre et de rondelles de ciboule ainsi qu’un filet d’huile </a:t>
            </a:r>
            <a:r>
              <a:rPr lang="fr-FR" altLang="fr-FR" b="1">
                <a:solidFill>
                  <a:srgbClr val="004286"/>
                </a:solidFill>
              </a:rPr>
              <a:t>très chaude.</a:t>
            </a:r>
            <a:endParaRPr kumimoji="0" lang="fr-FR" altLang="fr-FR" b="1" i="0" u="none" strike="noStrike" cap="none" normalizeH="0" baseline="0" dirty="0">
              <a:ln>
                <a:noFill/>
              </a:ln>
              <a:solidFill>
                <a:srgbClr val="004286"/>
              </a:solidFill>
              <a:effectLst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287D520-C18B-3062-8A90-6312582968D2}"/>
              </a:ext>
            </a:extLst>
          </p:cNvPr>
          <p:cNvSpPr txBox="1"/>
          <p:nvPr/>
        </p:nvSpPr>
        <p:spPr>
          <a:xfrm rot="21387822">
            <a:off x="1257032" y="2789165"/>
            <a:ext cx="4917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  <a:highlight>
                  <a:srgbClr val="004286"/>
                </a:highlight>
              </a:rPr>
              <a:t>GOLFE DE GASCOGNE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1BA0193-9229-C133-8760-FA5A7AAC3421}"/>
              </a:ext>
            </a:extLst>
          </p:cNvPr>
          <p:cNvSpPr txBox="1"/>
          <p:nvPr/>
        </p:nvSpPr>
        <p:spPr>
          <a:xfrm>
            <a:off x="2917583" y="7919319"/>
            <a:ext cx="2076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chemeClr val="bg1"/>
                </a:solidFill>
              </a:rPr>
              <a:t>LE KILO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DED213-8F3B-4A7C-50A1-0A97C64C73D0}"/>
              </a:ext>
            </a:extLst>
          </p:cNvPr>
          <p:cNvSpPr txBox="1"/>
          <p:nvPr/>
        </p:nvSpPr>
        <p:spPr>
          <a:xfrm>
            <a:off x="3069400" y="7993728"/>
            <a:ext cx="1616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  <a:highlight>
                  <a:srgbClr val="004286"/>
                </a:highlight>
              </a:rPr>
              <a:t>LE KILO</a:t>
            </a:r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0A767230-801A-520E-13EF-0BE4E74389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61148" y="5108826"/>
            <a:ext cx="1023982" cy="1023982"/>
          </a:xfrm>
          <a:prstGeom prst="rect">
            <a:avLst/>
          </a:prstGeom>
        </p:spPr>
      </p:pic>
      <p:pic>
        <p:nvPicPr>
          <p:cNvPr id="9" name="Image 8" descr="Une image contenant nourriture, assiette, Cuisine, plat&#10;&#10;Description générée automatiquement">
            <a:extLst>
              <a:ext uri="{FF2B5EF4-FFF2-40B4-BE49-F238E27FC236}">
                <a16:creationId xmlns:a16="http://schemas.microsoft.com/office/drawing/2014/main" id="{9C40D9A6-4FB0-BB0A-8524-2050AB2030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356" y="3659140"/>
            <a:ext cx="2300672" cy="241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039898"/>
      </p:ext>
    </p:extLst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2958</TotalTime>
  <Words>41</Words>
  <Application>Microsoft Macintosh PowerPoint</Application>
  <PresentationFormat>Personnalisé</PresentationFormat>
  <Paragraphs>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Conception personnalisée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Emma Jegu</dc:creator>
  <cp:lastModifiedBy>Emma Jegu</cp:lastModifiedBy>
  <cp:revision>25</cp:revision>
  <cp:lastPrinted>2023-08-29T15:06:11Z</cp:lastPrinted>
  <dcterms:created xsi:type="dcterms:W3CDTF">2023-04-11T13:41:46Z</dcterms:created>
  <dcterms:modified xsi:type="dcterms:W3CDTF">2023-09-12T15:51:09Z</dcterms:modified>
</cp:coreProperties>
</file>