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09"/>
    <p:restoredTop sz="94761"/>
  </p:normalViewPr>
  <p:slideViewPr>
    <p:cSldViewPr snapToGrid="0">
      <p:cViewPr varScale="1">
        <p:scale>
          <a:sx n="68" d="100"/>
          <a:sy n="68" d="100"/>
        </p:scale>
        <p:origin x="255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apture d’écran, texte, lettre, art&#10;&#10;Description générée automatiquement">
            <a:extLst>
              <a:ext uri="{FF2B5EF4-FFF2-40B4-BE49-F238E27FC236}">
                <a16:creationId xmlns:a16="http://schemas.microsoft.com/office/drawing/2014/main" id="{6C758B28-C09B-6875-402A-8F8479294B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" y="5555"/>
            <a:ext cx="7558088" cy="1068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5" y="6592029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PLIE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0963" y="3738486"/>
            <a:ext cx="344911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Faire cuire les filets de plie        2 min de chaque côté dans     du beurre fondu, ajouter les légumes cuit à la vapeur.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191099" y="2830968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MER DU NORD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4" name="Image 3" descr="Une image contenant nourriture, Cuisine, repas, plat&#10;&#10;Description générée automatiquement">
            <a:extLst>
              <a:ext uri="{FF2B5EF4-FFF2-40B4-BE49-F238E27FC236}">
                <a16:creationId xmlns:a16="http://schemas.microsoft.com/office/drawing/2014/main" id="{C8723A95-C7A4-9709-9790-1BFBB10071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248" b="20527"/>
          <a:stretch/>
        </p:blipFill>
        <p:spPr>
          <a:xfrm>
            <a:off x="759326" y="3800097"/>
            <a:ext cx="2581637" cy="2448383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5A5BB078-3736-9044-0507-1F7E21AF05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5992" y="5119994"/>
            <a:ext cx="999627" cy="99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1777</TotalTime>
  <Words>34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14</cp:revision>
  <dcterms:created xsi:type="dcterms:W3CDTF">2023-04-11T13:41:46Z</dcterms:created>
  <dcterms:modified xsi:type="dcterms:W3CDTF">2023-09-29T07:58:58Z</dcterms:modified>
</cp:coreProperties>
</file>