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14"/>
    <p:restoredTop sz="94761"/>
  </p:normalViewPr>
  <p:slideViewPr>
    <p:cSldViewPr snapToGrid="0">
      <p:cViewPr varScale="1">
        <p:scale>
          <a:sx n="68" d="100"/>
          <a:sy n="68" d="100"/>
        </p:scale>
        <p:origin x="24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0F04D89E-FFD4-6347-9A11-42D56A5D7F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6" y="5555"/>
            <a:ext cx="7560431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7" y="6601377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RAIE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8294" y="3822557"/>
            <a:ext cx="344911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Pocher les ailes de raie 5 min dans de l’eau bouillante, ajouter le beurre fondu et les câpres.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004286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191099" y="2830968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MANCHE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E0639944-B125-8382-B00A-B1CD9FAED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8357" y="5145996"/>
            <a:ext cx="974902" cy="974902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11" name="Image 10" descr="Une image contenant nourriture, assiette, Cuisine, plat&#10;&#10;Description générée automatiquement">
            <a:extLst>
              <a:ext uri="{FF2B5EF4-FFF2-40B4-BE49-F238E27FC236}">
                <a16:creationId xmlns:a16="http://schemas.microsoft.com/office/drawing/2014/main" id="{F1FC9C96-D3DC-2F05-152E-B72E8BF13A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107" b="6814"/>
          <a:stretch/>
        </p:blipFill>
        <p:spPr>
          <a:xfrm>
            <a:off x="1054208" y="3907049"/>
            <a:ext cx="2294615" cy="226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</TotalTime>
  <Words>28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14</cp:revision>
  <dcterms:created xsi:type="dcterms:W3CDTF">2023-04-11T13:41:46Z</dcterms:created>
  <dcterms:modified xsi:type="dcterms:W3CDTF">2023-09-29T07:59:54Z</dcterms:modified>
</cp:coreProperties>
</file>