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368"/>
    <p:restoredTop sz="94761"/>
  </p:normalViewPr>
  <p:slideViewPr>
    <p:cSldViewPr snapToGrid="0">
      <p:cViewPr varScale="1">
        <p:scale>
          <a:sx n="68" d="100"/>
          <a:sy n="68" d="100"/>
        </p:scale>
        <p:origin x="16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poisson, texte, Aileron&#10;&#10;Description générée automatiquement">
            <a:extLst>
              <a:ext uri="{FF2B5EF4-FFF2-40B4-BE49-F238E27FC236}">
                <a16:creationId xmlns:a16="http://schemas.microsoft.com/office/drawing/2014/main" id="{2219F40A-BA37-0F3D-4060-A690BD3087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" y="5555"/>
            <a:ext cx="7558088" cy="106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6" y="6584968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SARDINE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514" y="3528311"/>
            <a:ext cx="3291986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Faire cuire à la poêle les filets de sardines 3 min après les avoir fait mariner avec un peu de jus de citron, ail écrasé, 1 cuillère d’huile d’olive, coriandre ciselée, cumin, sel et poivre. Les mixer avec le beurre, le concentré de tomate, le piment et les baies roses.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257032" y="2866116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MANCHE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786DC711-50D8-579F-212F-75C7542F88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9617" y="5101773"/>
            <a:ext cx="1025036" cy="1025036"/>
          </a:xfrm>
          <a:prstGeom prst="rect">
            <a:avLst/>
          </a:prstGeom>
        </p:spPr>
      </p:pic>
      <p:pic>
        <p:nvPicPr>
          <p:cNvPr id="9" name="Image 8" descr="Une image contenant produits de boulangerie, Snack, Restauration rapide, dessert&#10;&#10;Description générée automatiquement">
            <a:extLst>
              <a:ext uri="{FF2B5EF4-FFF2-40B4-BE49-F238E27FC236}">
                <a16:creationId xmlns:a16="http://schemas.microsoft.com/office/drawing/2014/main" id="{7A453BE7-69EE-44FB-D8F1-BDB2665136E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144" b="3287"/>
          <a:stretch/>
        </p:blipFill>
        <p:spPr>
          <a:xfrm>
            <a:off x="822425" y="3619447"/>
            <a:ext cx="2511037" cy="250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2947</TotalTime>
  <Words>67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22</cp:revision>
  <cp:lastPrinted>2023-08-29T15:06:11Z</cp:lastPrinted>
  <dcterms:created xsi:type="dcterms:W3CDTF">2023-04-11T13:41:46Z</dcterms:created>
  <dcterms:modified xsi:type="dcterms:W3CDTF">2023-09-12T16:22:04Z</dcterms:modified>
</cp:coreProperties>
</file>