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37"/>
    <p:restoredTop sz="94761"/>
  </p:normalViewPr>
  <p:slideViewPr>
    <p:cSldViewPr snapToGrid="0">
      <p:cViewPr varScale="1">
        <p:scale>
          <a:sx n="68" d="100"/>
          <a:sy n="68" d="100"/>
        </p:scale>
        <p:origin x="277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isson, art&#10;&#10;Description générée automatiquement">
            <a:extLst>
              <a:ext uri="{FF2B5EF4-FFF2-40B4-BE49-F238E27FC236}">
                <a16:creationId xmlns:a16="http://schemas.microsoft.com/office/drawing/2014/main" id="{CB24800E-5E9A-8D52-4FE7-A9B5E269EB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" y="5555"/>
            <a:ext cx="7558088" cy="106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5" y="6585059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TACAUD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7849" y="3525829"/>
            <a:ext cx="3449114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Disposer des filets de tacaud avec un peu d’huile d’olive, des tomates cerise et du thym sur une feuille de papier sulfurisé, enfourner 20 min.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004286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191099" y="2830968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GOLFE DE GASCOGNE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7" name="Image 6" descr="Une image contenant fruit, nourriture&#10;&#10;Description générée automatiquement">
            <a:extLst>
              <a:ext uri="{FF2B5EF4-FFF2-40B4-BE49-F238E27FC236}">
                <a16:creationId xmlns:a16="http://schemas.microsoft.com/office/drawing/2014/main" id="{EEE81C55-5D22-5A00-568A-4ED0D863A4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34" b="17744"/>
          <a:stretch/>
        </p:blipFill>
        <p:spPr>
          <a:xfrm>
            <a:off x="782843" y="3737423"/>
            <a:ext cx="2605006" cy="2612266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6A803358-A1C6-FBC8-C768-24556EE7B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1606" y="5155431"/>
            <a:ext cx="948399" cy="9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38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13</cp:revision>
  <dcterms:created xsi:type="dcterms:W3CDTF">2023-04-11T13:41:46Z</dcterms:created>
  <dcterms:modified xsi:type="dcterms:W3CDTF">2023-09-12T16:03:42Z</dcterms:modified>
</cp:coreProperties>
</file>